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906000" cy="6858000" type="A4"/>
  <p:notesSz cx="6769100" cy="99060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D6D5"/>
    <a:srgbClr val="68ADAB"/>
    <a:srgbClr val="FFD266"/>
    <a:srgbClr val="C5E4F0"/>
    <a:srgbClr val="8AC8E1"/>
    <a:srgbClr val="3CA3CD"/>
    <a:srgbClr val="C2D5E0"/>
    <a:srgbClr val="85ABC1"/>
    <a:srgbClr val="33729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4" autoAdjust="0"/>
  </p:normalViewPr>
  <p:slideViewPr>
    <p:cSldViewPr showGuides="1">
      <p:cViewPr varScale="1">
        <p:scale>
          <a:sx n="74" d="100"/>
          <a:sy n="74" d="100"/>
        </p:scale>
        <p:origin x="-1080" y="-102"/>
      </p:cViewPr>
      <p:guideLst>
        <p:guide orient="horz" pos="3838"/>
        <p:guide orient="horz" pos="935"/>
        <p:guide orient="horz" pos="2160"/>
        <p:guide pos="6023"/>
        <p:guide pos="3347"/>
        <p:guide pos="67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80" d="100"/>
          <a:sy n="80" d="100"/>
        </p:scale>
        <p:origin x="-3966" y="-84"/>
      </p:cViewPr>
      <p:guideLst>
        <p:guide orient="horz" pos="3120"/>
        <p:guide pos="213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327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endParaRPr lang="fi-FI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4257" y="0"/>
            <a:ext cx="293327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endParaRPr lang="fi-FI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8981"/>
            <a:ext cx="293327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endParaRPr lang="fi-FI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4257" y="9408981"/>
            <a:ext cx="293327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46805C62-E44D-40E8-8955-B6491964AF66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34270850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327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endParaRPr lang="fi-FI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4257" y="0"/>
            <a:ext cx="293327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endParaRPr lang="fi-FI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1675" y="742950"/>
            <a:ext cx="536575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910" y="4705350"/>
            <a:ext cx="5415280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8981"/>
            <a:ext cx="293327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endParaRPr lang="fi-FI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4257" y="9408981"/>
            <a:ext cx="293327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88185183-FFBF-4C66-9CDB-F413C240345C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37668491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jpe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8" name="Rectangle 14" descr="title_pic_new"/>
          <p:cNvSpPr>
            <a:spLocks noChangeArrowheads="1"/>
          </p:cNvSpPr>
          <p:nvPr userDrawn="1"/>
        </p:nvSpPr>
        <p:spPr bwMode="auto">
          <a:xfrm>
            <a:off x="200025" y="188913"/>
            <a:ext cx="9505950" cy="3240087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76288" y="3429000"/>
            <a:ext cx="8353425" cy="1008063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fi-FI" noProof="0" smtClean="0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76288" y="4437063"/>
            <a:ext cx="8353425" cy="1584325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fi-FI" noProof="0" smtClean="0"/>
          </a:p>
        </p:txBody>
      </p:sp>
      <p:pic>
        <p:nvPicPr>
          <p:cNvPr id="47143" name="Picture 39" descr="GTK_bar_again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950" y="6292850"/>
            <a:ext cx="8888413" cy="3603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138" name="Picture 34" descr="GTK_logo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13" y="5805488"/>
            <a:ext cx="587375" cy="863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147" name="Rectangle 4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E9314EFE-B857-4AD3-8784-06D5B9834CC9}" type="datetime1">
              <a:rPr lang="fi-FI" smtClean="0"/>
              <a:pPr/>
              <a:t>16.5.2014</a:t>
            </a:fld>
            <a:endParaRPr lang="fi-FI"/>
          </a:p>
        </p:txBody>
      </p:sp>
      <p:sp>
        <p:nvSpPr>
          <p:cNvPr id="47148" name="Rectangle 4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DD9E21D-6135-40B1-A797-A1A19777F928}" type="slidenum">
              <a:rPr lang="fi-FI"/>
              <a:pPr/>
              <a:t>‹#›</a:t>
            </a:fld>
            <a:endParaRPr lang="fi-FI"/>
          </a:p>
        </p:txBody>
      </p:sp>
      <p:sp>
        <p:nvSpPr>
          <p:cNvPr id="47149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Esityksen nimi / Tekijä</a:t>
            </a:r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3" y="188913"/>
            <a:ext cx="8496300" cy="12239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5213" y="1484313"/>
            <a:ext cx="5832057" cy="4608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6F7E527-58AC-46DC-B9E2-C73439982F7D}" type="datetime1">
              <a:rPr lang="fi-FI" smtClean="0"/>
              <a:pPr/>
              <a:t>16.5.2014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B14F82-EAF2-4275-B809-9DA53700D33D}" type="slidenum">
              <a:rPr lang="fi-FI"/>
              <a:pPr/>
              <a:t>‹#›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Esityksen nimi / Tekijä</a:t>
            </a:r>
            <a:endParaRPr lang="fi-FI"/>
          </a:p>
        </p:txBody>
      </p:sp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>
            <a:off x="7040563" y="1484313"/>
            <a:ext cx="2665412" cy="4608512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3274654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Pictur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3" y="188913"/>
            <a:ext cx="8496300" cy="12239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5213" y="1916113"/>
            <a:ext cx="5832057" cy="4176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A6309AA-E370-431E-AAFF-C0E793B56E8A}" type="datetime1">
              <a:rPr lang="fi-FI" smtClean="0"/>
              <a:pPr/>
              <a:t>16.5.2014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B14F82-EAF2-4275-B809-9DA53700D33D}" type="slidenum">
              <a:rPr lang="fi-FI"/>
              <a:pPr/>
              <a:t>‹#›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Esityksen nimi / Tekijä</a:t>
            </a:r>
            <a:endParaRPr lang="fi-FI"/>
          </a:p>
        </p:txBody>
      </p:sp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>
            <a:off x="7040563" y="1484312"/>
            <a:ext cx="2665412" cy="4608513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i-FI"/>
          </a:p>
        </p:txBody>
      </p:sp>
      <p:sp>
        <p:nvSpPr>
          <p:cNvPr id="8" name="Text Placeholder 2"/>
          <p:cNvSpPr>
            <a:spLocks noGrp="1"/>
          </p:cNvSpPr>
          <p:nvPr>
            <p:ph type="body" idx="14"/>
          </p:nvPr>
        </p:nvSpPr>
        <p:spPr>
          <a:xfrm>
            <a:off x="1065212" y="1484314"/>
            <a:ext cx="5832058" cy="431800"/>
          </a:xfrm>
        </p:spPr>
        <p:txBody>
          <a:bodyPr anchor="b"/>
          <a:lstStyle>
            <a:lvl1pPr marL="0" indent="0">
              <a:buNone/>
              <a:defRPr sz="20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2979546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6ED31D1-26B5-4C92-A803-A35AA593C2DE}" type="datetime1">
              <a:rPr lang="fi-FI" smtClean="0"/>
              <a:pPr/>
              <a:t>16.5.2014</a:t>
            </a:fld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7E75409-7E47-47F2-9695-78EC340BE6E9}" type="slidenum">
              <a:rPr lang="fi-FI"/>
              <a:pPr/>
              <a:t>‹#›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Esityksen nimi / Tekijä</a:t>
            </a:r>
            <a:endParaRPr lang="fi-FI"/>
          </a:p>
        </p:txBody>
      </p:sp>
      <p:sp>
        <p:nvSpPr>
          <p:cNvPr id="6" name="Picture Placeholder 2"/>
          <p:cNvSpPr>
            <a:spLocks noGrp="1"/>
          </p:cNvSpPr>
          <p:nvPr>
            <p:ph type="pic" idx="1"/>
          </p:nvPr>
        </p:nvSpPr>
        <p:spPr>
          <a:xfrm>
            <a:off x="920750" y="1484312"/>
            <a:ext cx="8785225" cy="4105275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35788686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610E995-CC7E-446F-9053-C6DA960ED335}" type="datetime1">
              <a:rPr lang="fi-FI" smtClean="0"/>
              <a:pPr/>
              <a:t>16.5.2014</a:t>
            </a:fld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7E75409-7E47-47F2-9695-78EC340BE6E9}" type="slidenum">
              <a:rPr lang="fi-FI"/>
              <a:pPr/>
              <a:t>‹#›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Esityksen nimi / Tekijä</a:t>
            </a:r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2334153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D4289D9-B37D-41DA-9676-BA9794F10199}" type="datetime1">
              <a:rPr lang="fi-FI" smtClean="0"/>
              <a:pPr/>
              <a:t>16.5.2014</a:t>
            </a:fld>
            <a:endParaRPr lang="fi-FI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E887019-3A68-4719-BD82-BDA8AA313EB4}" type="slidenum">
              <a:rPr lang="fi-FI"/>
              <a:pPr/>
              <a:t>‹#›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Esityksen nimi / Tekijä</a:t>
            </a:r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5184748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3" y="188913"/>
            <a:ext cx="8496300" cy="12239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065213" y="1484313"/>
            <a:ext cx="8496300" cy="4608512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8193088" y="6518275"/>
            <a:ext cx="1152525" cy="144463"/>
          </a:xfrm>
        </p:spPr>
        <p:txBody>
          <a:bodyPr/>
          <a:lstStyle>
            <a:lvl1pPr>
              <a:defRPr/>
            </a:lvl1pPr>
          </a:lstStyle>
          <a:p>
            <a:fld id="{BC36AB9F-F6EC-4E86-AD2B-95772E2EF6F2}" type="datetime1">
              <a:rPr lang="fi-FI" smtClean="0"/>
              <a:pPr/>
              <a:t>16.5.2014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9345613" y="6518275"/>
            <a:ext cx="442912" cy="144463"/>
          </a:xfrm>
        </p:spPr>
        <p:txBody>
          <a:bodyPr/>
          <a:lstStyle>
            <a:lvl1pPr>
              <a:defRPr/>
            </a:lvl1pPr>
          </a:lstStyle>
          <a:p>
            <a:fld id="{1F9D9CA4-88EB-4B85-B463-26E467BCEDBF}" type="slidenum">
              <a:rPr lang="fi-FI"/>
              <a:pPr/>
              <a:t>‹#›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828675" y="6518275"/>
            <a:ext cx="6140450" cy="144463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Esityksen nimi / Tekijä</a:t>
            </a:r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1417441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4C32B53-6D0D-4927-9C33-566CB3DBBF9E}" type="datetime1">
              <a:rPr lang="fi-FI" smtClean="0"/>
              <a:pPr/>
              <a:t>16.5.2014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B14F82-EAF2-4275-B809-9DA53700D33D}" type="slidenum">
              <a:rPr lang="fi-FI"/>
              <a:pPr/>
              <a:t>‹#›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Esityksen nimi / Tekijä</a:t>
            </a:r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2394224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4D454EB-5F9F-4FB7-8CBA-F4450F8469B9}" type="datetime1">
              <a:rPr lang="fi-FI" smtClean="0"/>
              <a:pPr/>
              <a:t>16.5.2014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8264259-3FFB-445D-9408-18442E5DC861}" type="slidenum">
              <a:rPr lang="fi-FI"/>
              <a:pPr/>
              <a:t>‹#›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Esityksen nimi / Tekijä</a:t>
            </a:r>
            <a:endParaRPr lang="fi-FI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76288" y="2420937"/>
            <a:ext cx="8353425" cy="1008063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fi-FI" noProof="0" smtClean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76288" y="3429000"/>
            <a:ext cx="8353425" cy="1584325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fi-FI" noProof="0" smtClean="0"/>
          </a:p>
        </p:txBody>
      </p:sp>
    </p:spTree>
    <p:extLst>
      <p:ext uri="{BB962C8B-B14F-4D97-AF65-F5344CB8AC3E}">
        <p14:creationId xmlns="" xmlns:p14="http://schemas.microsoft.com/office/powerpoint/2010/main" val="25337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Own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2"/>
          <p:cNvSpPr>
            <a:spLocks noGrp="1"/>
          </p:cNvSpPr>
          <p:nvPr>
            <p:ph type="pic" idx="10"/>
          </p:nvPr>
        </p:nvSpPr>
        <p:spPr>
          <a:xfrm>
            <a:off x="200340" y="188913"/>
            <a:ext cx="9505320" cy="3240087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i-FI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76288" y="3429000"/>
            <a:ext cx="8353425" cy="1008063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fi-FI" noProof="0" smtClean="0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76288" y="4437063"/>
            <a:ext cx="8353425" cy="1584325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fi-FI" noProof="0" smtClean="0"/>
          </a:p>
        </p:txBody>
      </p:sp>
      <p:pic>
        <p:nvPicPr>
          <p:cNvPr id="47143" name="Picture 39" descr="GTK_bar_again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950" y="6292850"/>
            <a:ext cx="8888413" cy="3603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138" name="Picture 34" descr="GTK_logo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13" y="5805488"/>
            <a:ext cx="587375" cy="863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147" name="Rectangle 4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7A28982F-E191-45D9-B0BF-173712B336D9}" type="datetime1">
              <a:rPr lang="fi-FI" smtClean="0"/>
              <a:pPr/>
              <a:t>16.5.2014</a:t>
            </a:fld>
            <a:endParaRPr lang="fi-FI"/>
          </a:p>
        </p:txBody>
      </p:sp>
      <p:sp>
        <p:nvSpPr>
          <p:cNvPr id="47148" name="Rectangle 4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DD9E21D-6135-40B1-A797-A1A19777F928}" type="slidenum">
              <a:rPr lang="fi-FI"/>
              <a:pPr/>
              <a:t>‹#›</a:t>
            </a:fld>
            <a:endParaRPr lang="fi-FI"/>
          </a:p>
        </p:txBody>
      </p:sp>
      <p:sp>
        <p:nvSpPr>
          <p:cNvPr id="47149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Esityksen nimi / Tekijä</a:t>
            </a:r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2356242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-operation E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4" descr="eu_lippu_120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9713" y="5876925"/>
            <a:ext cx="576262" cy="3937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Picture Placeholder 2"/>
          <p:cNvSpPr>
            <a:spLocks noGrp="1"/>
          </p:cNvSpPr>
          <p:nvPr>
            <p:ph type="pic" idx="10"/>
          </p:nvPr>
        </p:nvSpPr>
        <p:spPr>
          <a:xfrm>
            <a:off x="200340" y="188913"/>
            <a:ext cx="9505320" cy="3240087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i-FI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76288" y="3429000"/>
            <a:ext cx="8353425" cy="1008063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fi-FI" noProof="0" smtClean="0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76288" y="4437063"/>
            <a:ext cx="8353425" cy="1584325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fi-FI" noProof="0" smtClean="0"/>
          </a:p>
        </p:txBody>
      </p:sp>
      <p:pic>
        <p:nvPicPr>
          <p:cNvPr id="47143" name="Picture 39" descr="GTK_bar_again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950" y="6292850"/>
            <a:ext cx="8888413" cy="3603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138" name="Picture 34" descr="GTK_logo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13" y="5805488"/>
            <a:ext cx="587375" cy="863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147" name="Rectangle 4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5E34C55E-6DBC-4842-A501-7CD14529CF4E}" type="datetime1">
              <a:rPr lang="fi-FI" smtClean="0"/>
              <a:pPr/>
              <a:t>16.5.2014</a:t>
            </a:fld>
            <a:endParaRPr lang="fi-FI"/>
          </a:p>
        </p:txBody>
      </p:sp>
      <p:sp>
        <p:nvSpPr>
          <p:cNvPr id="47148" name="Rectangle 4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DD9E21D-6135-40B1-A797-A1A19777F928}" type="slidenum">
              <a:rPr lang="fi-FI"/>
              <a:pPr/>
              <a:t>‹#›</a:t>
            </a:fld>
            <a:endParaRPr lang="fi-FI"/>
          </a:p>
        </p:txBody>
      </p:sp>
      <p:sp>
        <p:nvSpPr>
          <p:cNvPr id="47149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Esityksen nimi / Tekijä</a:t>
            </a:r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3339694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-operation Oth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4" descr="eu_lippu_120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9713" y="5876925"/>
            <a:ext cx="576262" cy="3937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ym_logo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4150" y="4522788"/>
            <a:ext cx="571500" cy="406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7" descr="metsah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6113" y="5229225"/>
            <a:ext cx="717550" cy="4111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8" descr="ET_logo_tn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3113" y="4449763"/>
            <a:ext cx="434975" cy="5746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9" descr="ET_logo_tn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7975" y="5159375"/>
            <a:ext cx="434975" cy="5746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0" descr="metsah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8425" y="3860800"/>
            <a:ext cx="717550" cy="4111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1" descr="ym_logo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4850" y="3860800"/>
            <a:ext cx="571500" cy="406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Picture Placeholder 2"/>
          <p:cNvSpPr>
            <a:spLocks noGrp="1"/>
          </p:cNvSpPr>
          <p:nvPr>
            <p:ph type="pic" idx="10"/>
          </p:nvPr>
        </p:nvSpPr>
        <p:spPr>
          <a:xfrm>
            <a:off x="200340" y="188913"/>
            <a:ext cx="9505320" cy="3240087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i-FI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784561" y="3429000"/>
            <a:ext cx="6336880" cy="1008063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fi-FI" noProof="0" dirty="0" smtClean="0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784561" y="4437063"/>
            <a:ext cx="6336880" cy="1584325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fi-FI" noProof="0" dirty="0" smtClean="0"/>
          </a:p>
        </p:txBody>
      </p:sp>
      <p:pic>
        <p:nvPicPr>
          <p:cNvPr id="47143" name="Picture 39" descr="GTK_bar_again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950" y="6292850"/>
            <a:ext cx="8888413" cy="3603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138" name="Picture 34" descr="GTK_logo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13" y="5805488"/>
            <a:ext cx="587375" cy="863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147" name="Rectangle 4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5C36326E-D084-4B06-855B-7C63451FA3F4}" type="datetime1">
              <a:rPr lang="fi-FI" smtClean="0"/>
              <a:pPr/>
              <a:t>16.5.2014</a:t>
            </a:fld>
            <a:endParaRPr lang="fi-FI"/>
          </a:p>
        </p:txBody>
      </p:sp>
      <p:sp>
        <p:nvSpPr>
          <p:cNvPr id="47148" name="Rectangle 4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DD9E21D-6135-40B1-A797-A1A19777F928}" type="slidenum">
              <a:rPr lang="fi-FI"/>
              <a:pPr/>
              <a:t>‹#›</a:t>
            </a:fld>
            <a:endParaRPr lang="fi-FI"/>
          </a:p>
        </p:txBody>
      </p:sp>
      <p:sp>
        <p:nvSpPr>
          <p:cNvPr id="47149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Esityksen nimi / Tekijä</a:t>
            </a:r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593530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5213" y="1916113"/>
            <a:ext cx="8496300" cy="4176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E532583-6B2E-4B25-8108-215CBC2873F0}" type="datetime1">
              <a:rPr lang="fi-FI" smtClean="0"/>
              <a:pPr/>
              <a:t>16.5.2014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B14F82-EAF2-4275-B809-9DA53700D33D}" type="slidenum">
              <a:rPr lang="fi-FI"/>
              <a:pPr/>
              <a:t>‹#›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Esityksen nimi / Tekijä</a:t>
            </a:r>
            <a:endParaRPr lang="fi-FI"/>
          </a:p>
        </p:txBody>
      </p:sp>
      <p:sp>
        <p:nvSpPr>
          <p:cNvPr id="7" name="Text Placeholder 2"/>
          <p:cNvSpPr>
            <a:spLocks noGrp="1"/>
          </p:cNvSpPr>
          <p:nvPr>
            <p:ph type="body" idx="14"/>
          </p:nvPr>
        </p:nvSpPr>
        <p:spPr>
          <a:xfrm>
            <a:off x="1065211" y="1484314"/>
            <a:ext cx="8496301" cy="431800"/>
          </a:xfrm>
        </p:spPr>
        <p:txBody>
          <a:bodyPr anchor="b"/>
          <a:lstStyle>
            <a:lvl1pPr marL="0" indent="0">
              <a:buNone/>
              <a:defRPr sz="20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793629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5213" y="1484313"/>
            <a:ext cx="4171950" cy="460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89563" y="1484313"/>
            <a:ext cx="4171950" cy="460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90FDFA6-057D-4974-BA3D-957B97AD9282}" type="datetime1">
              <a:rPr lang="fi-FI" smtClean="0"/>
              <a:pPr/>
              <a:t>16.5.2014</a:t>
            </a:fld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53A2A7-E01B-4764-AA73-E5218A2F1CA7}" type="slidenum">
              <a:rPr lang="fi-FI"/>
              <a:pPr/>
              <a:t>‹#›</a:t>
            </a:fld>
            <a:endParaRPr lang="fi-FI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Esityksen nimi / Tekijä</a:t>
            </a:r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4082998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2" y="188914"/>
            <a:ext cx="8496301" cy="12239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212" y="1484314"/>
            <a:ext cx="4175125" cy="431800"/>
          </a:xfrm>
        </p:spPr>
        <p:txBody>
          <a:bodyPr anchor="b"/>
          <a:lstStyle>
            <a:lvl1pPr marL="0" indent="0">
              <a:buNone/>
              <a:defRPr sz="20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5212" y="1916113"/>
            <a:ext cx="4175126" cy="41767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84799" y="1484314"/>
            <a:ext cx="4176713" cy="431800"/>
          </a:xfrm>
        </p:spPr>
        <p:txBody>
          <a:bodyPr anchor="b"/>
          <a:lstStyle>
            <a:lvl1pPr marL="0" indent="0">
              <a:buNone/>
              <a:defRPr sz="20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84799" y="1916113"/>
            <a:ext cx="4176713" cy="41767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F0A6210-C7BE-49DC-A8D5-66B8C9EA9196}" type="datetime1">
              <a:rPr lang="fi-FI" smtClean="0"/>
              <a:pPr/>
              <a:t>16.5.2014</a:t>
            </a:fld>
            <a:endParaRPr lang="fi-FI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6D64FE1-8A70-4E8F-9119-5390115ED50E}" type="slidenum">
              <a:rPr lang="fi-FI"/>
              <a:pPr/>
              <a:t>‹#›</a:t>
            </a:fld>
            <a:endParaRPr lang="fi-FI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Esityksen nimi / Tekijä</a:t>
            </a:r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4170946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2" name="Picture 58" descr="GTK_bar_again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950" y="6292850"/>
            <a:ext cx="8888413" cy="3603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5213" y="188913"/>
            <a:ext cx="8496300" cy="1223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fi-FI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5213" y="1484313"/>
            <a:ext cx="8496300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 smtClean="0"/>
          </a:p>
        </p:txBody>
      </p:sp>
      <p:pic>
        <p:nvPicPr>
          <p:cNvPr id="1081" name="Picture 57" descr="GTK_logo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13" y="5805488"/>
            <a:ext cx="587375" cy="863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86" name="Rectangle 62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8193088" y="6518275"/>
            <a:ext cx="1152525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00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3D3938"/>
                </a:solidFill>
              </a:defRPr>
            </a:lvl1pPr>
          </a:lstStyle>
          <a:p>
            <a:fld id="{F04A1974-194A-47F1-B45B-352181E2CFFE}" type="datetime1">
              <a:rPr lang="fi-FI" smtClean="0"/>
              <a:pPr/>
              <a:t>16.5.2014</a:t>
            </a:fld>
            <a:endParaRPr lang="fi-FI"/>
          </a:p>
        </p:txBody>
      </p:sp>
      <p:sp>
        <p:nvSpPr>
          <p:cNvPr id="1087" name="Rectangle 6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45613" y="6518275"/>
            <a:ext cx="442912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3D3938"/>
                </a:solidFill>
              </a:defRPr>
            </a:lvl1pPr>
          </a:lstStyle>
          <a:p>
            <a:fld id="{41C5A349-581D-480A-BF37-D3719EB25B57}" type="slidenum">
              <a:rPr lang="fi-FI"/>
              <a:pPr/>
              <a:t>‹#›</a:t>
            </a:fld>
            <a:endParaRPr lang="fi-FI"/>
          </a:p>
        </p:txBody>
      </p:sp>
      <p:sp>
        <p:nvSpPr>
          <p:cNvPr id="1089" name="Rectangle 6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28675" y="6518275"/>
            <a:ext cx="6140450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rgbClr val="3D3938"/>
                </a:solidFill>
              </a:defRPr>
            </a:lvl1pPr>
          </a:lstStyle>
          <a:p>
            <a:r>
              <a:rPr lang="fi-FI" smtClean="0"/>
              <a:t>Esityksen nimi / Tekijä</a:t>
            </a:r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1" r:id="rId4"/>
    <p:sldLayoutId id="2147483666" r:id="rId5"/>
    <p:sldLayoutId id="2147483667" r:id="rId6"/>
    <p:sldLayoutId id="2147483665" r:id="rId7"/>
    <p:sldLayoutId id="2147483652" r:id="rId8"/>
    <p:sldLayoutId id="2147483653" r:id="rId9"/>
    <p:sldLayoutId id="2147483663" r:id="rId10"/>
    <p:sldLayoutId id="2147483664" r:id="rId11"/>
    <p:sldLayoutId id="2147483662" r:id="rId12"/>
    <p:sldLayoutId id="2147483654" r:id="rId13"/>
    <p:sldLayoutId id="2147483655" r:id="rId14"/>
    <p:sldLayoutId id="2147483660" r:id="rId15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180975" indent="-180975" algn="l" rtl="0" eaLnBrk="1" fontAlgn="base" hangingPunct="1">
        <a:spcBef>
          <a:spcPct val="0"/>
        </a:spcBef>
        <a:spcAft>
          <a:spcPts val="500"/>
        </a:spcAft>
        <a:buSzPct val="8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25475" indent="-265113" algn="l" rtl="0" eaLnBrk="1" fontAlgn="base" hangingPunct="1">
        <a:spcBef>
          <a:spcPct val="0"/>
        </a:spcBef>
        <a:spcAft>
          <a:spcPts val="500"/>
        </a:spcAft>
        <a:buChar char="–"/>
        <a:defRPr sz="2200">
          <a:solidFill>
            <a:schemeClr val="tx1"/>
          </a:solidFill>
          <a:latin typeface="+mn-lt"/>
        </a:defRPr>
      </a:lvl2pPr>
      <a:lvl3pPr marL="984250" indent="-179388" algn="l" rtl="0" eaLnBrk="1" fontAlgn="base" hangingPunct="1">
        <a:spcBef>
          <a:spcPct val="0"/>
        </a:spcBef>
        <a:spcAft>
          <a:spcPts val="500"/>
        </a:spcAft>
        <a:buSzPct val="80000"/>
        <a:buChar char="•"/>
        <a:defRPr sz="2000">
          <a:solidFill>
            <a:schemeClr val="tx1"/>
          </a:solidFill>
          <a:latin typeface="+mn-lt"/>
        </a:defRPr>
      </a:lvl3pPr>
      <a:lvl4pPr marL="1431925" indent="-268288" algn="l" rtl="0" eaLnBrk="1" fontAlgn="base" hangingPunct="1">
        <a:spcBef>
          <a:spcPct val="0"/>
        </a:spcBef>
        <a:spcAft>
          <a:spcPts val="500"/>
        </a:spcAft>
        <a:buChar char="–"/>
        <a:defRPr>
          <a:solidFill>
            <a:schemeClr val="tx1"/>
          </a:solidFill>
          <a:latin typeface="+mn-lt"/>
        </a:defRPr>
      </a:lvl4pPr>
      <a:lvl5pPr marL="1792288" indent="-180975" algn="l" rtl="0" eaLnBrk="1" fontAlgn="base" hangingPunct="1">
        <a:spcBef>
          <a:spcPct val="0"/>
        </a:spcBef>
        <a:spcAft>
          <a:spcPts val="500"/>
        </a:spcAft>
        <a:buChar char="»"/>
        <a:defRPr>
          <a:solidFill>
            <a:schemeClr val="tx1"/>
          </a:solidFill>
          <a:latin typeface="+mn-lt"/>
        </a:defRPr>
      </a:lvl5pPr>
      <a:lvl6pPr marL="2249488" indent="-180975" algn="l" rtl="0" eaLnBrk="1" fontAlgn="base" hangingPunct="1">
        <a:spcBef>
          <a:spcPct val="0"/>
        </a:spcBef>
        <a:spcAft>
          <a:spcPct val="15000"/>
        </a:spcAft>
        <a:buChar char="»"/>
        <a:defRPr>
          <a:solidFill>
            <a:schemeClr val="tx1"/>
          </a:solidFill>
          <a:latin typeface="+mn-lt"/>
        </a:defRPr>
      </a:lvl6pPr>
      <a:lvl7pPr marL="2706688" indent="-180975" algn="l" rtl="0" eaLnBrk="1" fontAlgn="base" hangingPunct="1">
        <a:spcBef>
          <a:spcPct val="0"/>
        </a:spcBef>
        <a:spcAft>
          <a:spcPct val="15000"/>
        </a:spcAft>
        <a:buChar char="»"/>
        <a:defRPr>
          <a:solidFill>
            <a:schemeClr val="tx1"/>
          </a:solidFill>
          <a:latin typeface="+mn-lt"/>
        </a:defRPr>
      </a:lvl7pPr>
      <a:lvl8pPr marL="3163888" indent="-180975" algn="l" rtl="0" eaLnBrk="1" fontAlgn="base" hangingPunct="1">
        <a:spcBef>
          <a:spcPct val="0"/>
        </a:spcBef>
        <a:spcAft>
          <a:spcPct val="15000"/>
        </a:spcAft>
        <a:buChar char="»"/>
        <a:defRPr>
          <a:solidFill>
            <a:schemeClr val="tx1"/>
          </a:solidFill>
          <a:latin typeface="+mn-lt"/>
        </a:defRPr>
      </a:lvl8pPr>
      <a:lvl9pPr marL="3621088" indent="-180975" algn="l" rtl="0" eaLnBrk="1" fontAlgn="base" hangingPunct="1">
        <a:spcBef>
          <a:spcPct val="0"/>
        </a:spcBef>
        <a:spcAft>
          <a:spcPct val="1500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projects.gtk.fi/kaivosvesiverkosto/index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projects.gtk.fi/kaivosvesiverkosto/index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Finnish</a:t>
            </a:r>
            <a:r>
              <a:rPr lang="fi-FI" dirty="0" smtClean="0"/>
              <a:t> </a:t>
            </a:r>
            <a:r>
              <a:rPr lang="fi-FI" dirty="0" err="1" smtClean="0"/>
              <a:t>mine</a:t>
            </a:r>
            <a:r>
              <a:rPr lang="fi-FI" dirty="0" smtClean="0"/>
              <a:t> </a:t>
            </a:r>
            <a:r>
              <a:rPr lang="fi-FI" dirty="0" err="1" smtClean="0"/>
              <a:t>water</a:t>
            </a:r>
            <a:r>
              <a:rPr lang="fi-FI" dirty="0" smtClean="0"/>
              <a:t> </a:t>
            </a:r>
            <a:r>
              <a:rPr lang="fi-FI" dirty="0" err="1" smtClean="0"/>
              <a:t>network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2"/>
          </p:nvPr>
        </p:nvSpPr>
        <p:spPr/>
        <p:txBody>
          <a:bodyPr/>
          <a:lstStyle/>
          <a:p>
            <a:fld id="{E9314EFE-B857-4AD3-8784-06D5B9834CC9}" type="datetime1">
              <a:rPr lang="fi-FI" smtClean="0"/>
              <a:pPr/>
              <a:t>16.5.2014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DD9E21D-6135-40B1-A797-A1A19777F928}" type="slidenum">
              <a:rPr lang="fi-FI" smtClean="0"/>
              <a:pPr/>
              <a:t>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smtClean="0"/>
              <a:t>Esityksen nimi / Tekijä</a:t>
            </a:r>
            <a:endParaRPr lang="fi-FI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Finnish</a:t>
            </a:r>
            <a:r>
              <a:rPr lang="fi-FI" dirty="0" smtClean="0"/>
              <a:t> </a:t>
            </a:r>
            <a:r>
              <a:rPr lang="fi-FI" dirty="0" err="1" smtClean="0"/>
              <a:t>mine</a:t>
            </a:r>
            <a:r>
              <a:rPr lang="fi-FI" dirty="0" smtClean="0"/>
              <a:t> </a:t>
            </a:r>
            <a:r>
              <a:rPr lang="fi-FI" dirty="0" err="1" smtClean="0"/>
              <a:t>water</a:t>
            </a:r>
            <a:r>
              <a:rPr lang="fi-FI" dirty="0" smtClean="0"/>
              <a:t> </a:t>
            </a:r>
            <a:r>
              <a:rPr lang="fi-FI" dirty="0" err="1" smtClean="0"/>
              <a:t>network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Network</a:t>
            </a:r>
            <a:r>
              <a:rPr lang="fi-FI" dirty="0" smtClean="0"/>
              <a:t> </a:t>
            </a:r>
            <a:r>
              <a:rPr lang="fi-FI" dirty="0" err="1" smtClean="0"/>
              <a:t>started</a:t>
            </a:r>
            <a:r>
              <a:rPr lang="fi-FI" dirty="0" smtClean="0"/>
              <a:t> at the </a:t>
            </a:r>
            <a:r>
              <a:rPr lang="fi-FI" dirty="0" err="1" smtClean="0"/>
              <a:t>beginning</a:t>
            </a:r>
            <a:r>
              <a:rPr lang="fi-FI" dirty="0" smtClean="0"/>
              <a:t> of 2014</a:t>
            </a:r>
          </a:p>
          <a:p>
            <a:pPr lvl="1"/>
            <a:r>
              <a:rPr lang="fi-FI" dirty="0" err="1" smtClean="0"/>
              <a:t>Network</a:t>
            </a:r>
            <a:r>
              <a:rPr lang="fi-FI" dirty="0" smtClean="0"/>
              <a:t> is </a:t>
            </a:r>
            <a:r>
              <a:rPr lang="fi-FI" dirty="0" err="1" smtClean="0"/>
              <a:t>currently</a:t>
            </a:r>
            <a:r>
              <a:rPr lang="fi-FI" dirty="0" smtClean="0"/>
              <a:t> </a:t>
            </a:r>
            <a:r>
              <a:rPr lang="fi-FI" dirty="0" err="1" smtClean="0"/>
              <a:t>lead</a:t>
            </a:r>
            <a:r>
              <a:rPr lang="fi-FI" dirty="0" smtClean="0"/>
              <a:t> </a:t>
            </a:r>
            <a:r>
              <a:rPr lang="fi-FI" dirty="0" err="1" smtClean="0"/>
              <a:t>by</a:t>
            </a:r>
            <a:r>
              <a:rPr lang="fi-FI" dirty="0" smtClean="0"/>
              <a:t> </a:t>
            </a:r>
            <a:r>
              <a:rPr lang="fi-FI" dirty="0" err="1" smtClean="0"/>
              <a:t>GTK’s</a:t>
            </a:r>
            <a:r>
              <a:rPr lang="fi-FI" dirty="0" smtClean="0"/>
              <a:t> Kuopio </a:t>
            </a:r>
            <a:r>
              <a:rPr lang="fi-FI" dirty="0" err="1" smtClean="0"/>
              <a:t>office</a:t>
            </a:r>
            <a:endParaRPr lang="en-GB" dirty="0" smtClean="0"/>
          </a:p>
          <a:p>
            <a:r>
              <a:rPr lang="fi-FI" dirty="0" smtClean="0"/>
              <a:t>General </a:t>
            </a:r>
            <a:r>
              <a:rPr lang="fi-FI" dirty="0" err="1" smtClean="0"/>
              <a:t>objective</a:t>
            </a:r>
            <a:endParaRPr lang="fi-FI" dirty="0" smtClean="0"/>
          </a:p>
          <a:p>
            <a:pPr lvl="1"/>
            <a:r>
              <a:rPr lang="fi-FI" dirty="0" err="1" smtClean="0"/>
              <a:t>Bring</a:t>
            </a:r>
            <a:r>
              <a:rPr lang="fi-FI" dirty="0" smtClean="0"/>
              <a:t> </a:t>
            </a:r>
            <a:r>
              <a:rPr lang="fi-FI" dirty="0" err="1" smtClean="0"/>
              <a:t>organizations</a:t>
            </a:r>
            <a:r>
              <a:rPr lang="fi-FI" dirty="0" smtClean="0"/>
              <a:t> and </a:t>
            </a:r>
            <a:r>
              <a:rPr lang="fi-FI" dirty="0" err="1" smtClean="0"/>
              <a:t>people</a:t>
            </a:r>
            <a:r>
              <a:rPr lang="fi-FI" dirty="0" smtClean="0"/>
              <a:t> </a:t>
            </a:r>
            <a:r>
              <a:rPr lang="fi-FI" dirty="0" err="1" smtClean="0"/>
              <a:t>working</a:t>
            </a:r>
            <a:r>
              <a:rPr lang="fi-FI" dirty="0" smtClean="0"/>
              <a:t> in the </a:t>
            </a:r>
            <a:r>
              <a:rPr lang="fi-FI" dirty="0" err="1" smtClean="0"/>
              <a:t>field</a:t>
            </a:r>
            <a:r>
              <a:rPr lang="fi-FI" dirty="0" smtClean="0"/>
              <a:t> of </a:t>
            </a:r>
            <a:r>
              <a:rPr lang="fi-FI" dirty="0" err="1" smtClean="0"/>
              <a:t>mine</a:t>
            </a:r>
            <a:r>
              <a:rPr lang="fi-FI" dirty="0" smtClean="0"/>
              <a:t> </a:t>
            </a:r>
            <a:r>
              <a:rPr lang="fi-FI" dirty="0" err="1" smtClean="0"/>
              <a:t>waters</a:t>
            </a:r>
            <a:r>
              <a:rPr lang="fi-FI" dirty="0" smtClean="0"/>
              <a:t> </a:t>
            </a:r>
            <a:r>
              <a:rPr lang="fi-FI" dirty="0" err="1" smtClean="0"/>
              <a:t>together</a:t>
            </a:r>
            <a:endParaRPr lang="fi-FI" dirty="0" smtClean="0"/>
          </a:p>
          <a:p>
            <a:pPr lvl="2"/>
            <a:r>
              <a:rPr lang="fi-FI" dirty="0" err="1" smtClean="0"/>
              <a:t>All</a:t>
            </a:r>
            <a:r>
              <a:rPr lang="fi-FI" dirty="0" smtClean="0"/>
              <a:t> </a:t>
            </a:r>
            <a:r>
              <a:rPr lang="fi-FI" dirty="0" err="1" smtClean="0"/>
              <a:t>aspects</a:t>
            </a:r>
            <a:r>
              <a:rPr lang="fi-FI" dirty="0" smtClean="0"/>
              <a:t> of </a:t>
            </a:r>
            <a:r>
              <a:rPr lang="fi-FI" dirty="0" err="1" smtClean="0"/>
              <a:t>mine</a:t>
            </a:r>
            <a:r>
              <a:rPr lang="fi-FI" dirty="0" smtClean="0"/>
              <a:t> </a:t>
            </a:r>
            <a:r>
              <a:rPr lang="fi-FI" dirty="0" err="1" smtClean="0"/>
              <a:t>water</a:t>
            </a:r>
            <a:endParaRPr lang="fi-FI" dirty="0" smtClean="0"/>
          </a:p>
          <a:p>
            <a:pPr lvl="1"/>
            <a:r>
              <a:rPr lang="fi-FI" dirty="0" err="1" smtClean="0"/>
              <a:t>Enhance</a:t>
            </a:r>
            <a:r>
              <a:rPr lang="fi-FI" dirty="0" smtClean="0"/>
              <a:t> </a:t>
            </a:r>
            <a:r>
              <a:rPr lang="fi-FI" dirty="0" err="1" smtClean="0"/>
              <a:t>mine</a:t>
            </a:r>
            <a:r>
              <a:rPr lang="fi-FI" dirty="0" smtClean="0"/>
              <a:t> </a:t>
            </a:r>
            <a:r>
              <a:rPr lang="fi-FI" dirty="0" err="1" smtClean="0"/>
              <a:t>water</a:t>
            </a:r>
            <a:r>
              <a:rPr lang="fi-FI" dirty="0" smtClean="0"/>
              <a:t> </a:t>
            </a:r>
            <a:r>
              <a:rPr lang="fi-FI" dirty="0" err="1" smtClean="0"/>
              <a:t>research</a:t>
            </a:r>
            <a:r>
              <a:rPr lang="fi-FI" dirty="0" smtClean="0"/>
              <a:t>, </a:t>
            </a:r>
            <a:r>
              <a:rPr lang="fi-FI" dirty="0" err="1" smtClean="0"/>
              <a:t>solutions</a:t>
            </a:r>
            <a:r>
              <a:rPr lang="fi-FI" dirty="0" smtClean="0"/>
              <a:t> and social </a:t>
            </a:r>
            <a:r>
              <a:rPr lang="fi-FI" dirty="0" err="1" smtClean="0"/>
              <a:t>acceptance</a:t>
            </a:r>
            <a:r>
              <a:rPr lang="fi-FI" dirty="0" smtClean="0"/>
              <a:t> </a:t>
            </a:r>
            <a:r>
              <a:rPr lang="fi-FI" dirty="0" err="1" smtClean="0"/>
              <a:t>through</a:t>
            </a:r>
            <a:r>
              <a:rPr lang="fi-FI" dirty="0" smtClean="0"/>
              <a:t> </a:t>
            </a:r>
            <a:r>
              <a:rPr lang="fi-FI" dirty="0" err="1" smtClean="0"/>
              <a:t>broad</a:t>
            </a:r>
            <a:r>
              <a:rPr lang="fi-FI" dirty="0" smtClean="0"/>
              <a:t> </a:t>
            </a:r>
            <a:r>
              <a:rPr lang="fi-FI" dirty="0" err="1" smtClean="0"/>
              <a:t>co-operation</a:t>
            </a:r>
            <a:r>
              <a:rPr lang="fi-FI" dirty="0" smtClean="0"/>
              <a:t> in </a:t>
            </a:r>
            <a:r>
              <a:rPr lang="fi-FI" dirty="0" err="1" smtClean="0"/>
              <a:t>projects</a:t>
            </a:r>
            <a:endParaRPr lang="fi-FI" dirty="0" smtClean="0"/>
          </a:p>
          <a:p>
            <a:pPr lvl="1"/>
            <a:r>
              <a:rPr lang="fi-FI" dirty="0" err="1" smtClean="0"/>
              <a:t>Organize</a:t>
            </a:r>
            <a:r>
              <a:rPr lang="fi-FI" dirty="0" smtClean="0"/>
              <a:t> </a:t>
            </a:r>
            <a:r>
              <a:rPr lang="fi-FI" dirty="0" err="1" smtClean="0"/>
              <a:t>mine</a:t>
            </a:r>
            <a:r>
              <a:rPr lang="fi-FI" dirty="0" smtClean="0"/>
              <a:t> </a:t>
            </a:r>
            <a:r>
              <a:rPr lang="fi-FI" dirty="0" err="1" smtClean="0"/>
              <a:t>water</a:t>
            </a:r>
            <a:r>
              <a:rPr lang="fi-FI" dirty="0" smtClean="0"/>
              <a:t> </a:t>
            </a:r>
            <a:r>
              <a:rPr lang="fi-FI" dirty="0" err="1" smtClean="0"/>
              <a:t>themed</a:t>
            </a:r>
            <a:r>
              <a:rPr lang="fi-FI" dirty="0" smtClean="0"/>
              <a:t> </a:t>
            </a:r>
            <a:r>
              <a:rPr lang="fi-FI" dirty="0" err="1" smtClean="0"/>
              <a:t>seminars</a:t>
            </a:r>
            <a:r>
              <a:rPr lang="fi-FI" dirty="0" smtClean="0"/>
              <a:t> and </a:t>
            </a:r>
            <a:r>
              <a:rPr lang="fi-FI" dirty="0" err="1" smtClean="0"/>
              <a:t>workshops</a:t>
            </a:r>
            <a:endParaRPr lang="fi-FI" dirty="0" smtClean="0"/>
          </a:p>
          <a:p>
            <a:pPr marL="258762" indent="-342900"/>
            <a:r>
              <a:rPr lang="fi-FI" dirty="0" err="1" smtClean="0"/>
              <a:t>Network</a:t>
            </a:r>
            <a:r>
              <a:rPr lang="fi-FI" dirty="0" smtClean="0"/>
              <a:t> is </a:t>
            </a:r>
            <a:r>
              <a:rPr lang="fi-FI" dirty="0" err="1" smtClean="0"/>
              <a:t>seeking</a:t>
            </a:r>
            <a:r>
              <a:rPr lang="fi-FI" dirty="0" smtClean="0"/>
              <a:t> for </a:t>
            </a:r>
            <a:r>
              <a:rPr lang="fi-FI" dirty="0" err="1" smtClean="0"/>
              <a:t>external</a:t>
            </a:r>
            <a:r>
              <a:rPr lang="fi-FI" dirty="0" smtClean="0"/>
              <a:t> </a:t>
            </a:r>
            <a:r>
              <a:rPr lang="fi-FI" dirty="0" err="1" smtClean="0"/>
              <a:t>funding</a:t>
            </a:r>
            <a:r>
              <a:rPr lang="fi-FI" dirty="0" smtClean="0"/>
              <a:t> to </a:t>
            </a:r>
            <a:r>
              <a:rPr lang="fi-FI" dirty="0" err="1" smtClean="0"/>
              <a:t>employ</a:t>
            </a:r>
            <a:r>
              <a:rPr lang="fi-FI" dirty="0" smtClean="0"/>
              <a:t> a </a:t>
            </a:r>
            <a:r>
              <a:rPr lang="fi-FI" dirty="0" err="1" smtClean="0"/>
              <a:t>project</a:t>
            </a:r>
            <a:r>
              <a:rPr lang="fi-FI" dirty="0" smtClean="0"/>
              <a:t> </a:t>
            </a:r>
            <a:r>
              <a:rPr lang="fi-FI" dirty="0" err="1" smtClean="0"/>
              <a:t>coordinator</a:t>
            </a:r>
            <a:endParaRPr lang="fi-FI" dirty="0" smtClean="0"/>
          </a:p>
          <a:p>
            <a:pPr marL="360362" lvl="1" indent="0">
              <a:buNone/>
            </a:pPr>
            <a:r>
              <a:rPr lang="fi-FI" dirty="0" smtClean="0">
                <a:hlinkClick r:id="rId2"/>
              </a:rPr>
              <a:t>http</a:t>
            </a:r>
            <a:r>
              <a:rPr lang="fi-FI" dirty="0">
                <a:hlinkClick r:id="rId2"/>
              </a:rPr>
              <a:t>://</a:t>
            </a:r>
            <a:r>
              <a:rPr lang="fi-FI" dirty="0" smtClean="0">
                <a:hlinkClick r:id="rId2"/>
              </a:rPr>
              <a:t>projects.gtk.fi/kaivosvesiverkosto/index.html</a:t>
            </a:r>
            <a:endParaRPr lang="fi-FI" dirty="0" smtClean="0"/>
          </a:p>
          <a:p>
            <a:pPr marL="703262" lvl="1" indent="-342900"/>
            <a:endParaRPr lang="fi-FI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fld id="{64C32B53-6D0D-4927-9C33-566CB3DBBF9E}" type="datetime1">
              <a:rPr lang="fi-FI" smtClean="0"/>
              <a:pPr/>
              <a:t>16.5.2014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B14F82-EAF2-4275-B809-9DA53700D33D}" type="slidenum">
              <a:rPr lang="fi-FI" smtClean="0"/>
              <a:pPr/>
              <a:t>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xmlns="" val="299205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Finnish</a:t>
            </a:r>
            <a:r>
              <a:rPr lang="fi-FI" dirty="0" smtClean="0"/>
              <a:t> </a:t>
            </a:r>
            <a:r>
              <a:rPr lang="fi-FI" dirty="0" err="1" smtClean="0"/>
              <a:t>mine</a:t>
            </a:r>
            <a:r>
              <a:rPr lang="fi-FI" dirty="0" smtClean="0"/>
              <a:t> </a:t>
            </a:r>
            <a:r>
              <a:rPr lang="fi-FI" dirty="0" err="1" smtClean="0"/>
              <a:t>water</a:t>
            </a:r>
            <a:r>
              <a:rPr lang="fi-FI" dirty="0" smtClean="0"/>
              <a:t> </a:t>
            </a:r>
            <a:r>
              <a:rPr lang="fi-FI" dirty="0" err="1" smtClean="0"/>
              <a:t>network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80975" lvl="1" indent="-180975"/>
            <a:r>
              <a:rPr lang="en-GB" dirty="0" smtClean="0"/>
              <a:t>Preliminary themes</a:t>
            </a:r>
          </a:p>
          <a:p>
            <a:pPr marL="539750" lvl="2" indent="-180975"/>
            <a:r>
              <a:rPr lang="en-GB" dirty="0" smtClean="0"/>
              <a:t>Social impact</a:t>
            </a:r>
          </a:p>
          <a:p>
            <a:pPr marL="539750" lvl="2" indent="-180975"/>
            <a:r>
              <a:rPr lang="en-GB" dirty="0" smtClean="0"/>
              <a:t>Measuring and monitoring</a:t>
            </a:r>
          </a:p>
          <a:p>
            <a:pPr marL="539750" lvl="2" indent="-180975"/>
            <a:r>
              <a:rPr lang="en-GB" dirty="0" smtClean="0"/>
              <a:t>Water treatment </a:t>
            </a:r>
          </a:p>
          <a:p>
            <a:pPr marL="539750" lvl="2" indent="-180975"/>
            <a:r>
              <a:rPr lang="en-GB" dirty="0" smtClean="0"/>
              <a:t>Mine water management</a:t>
            </a:r>
          </a:p>
          <a:p>
            <a:pPr marL="539750" lvl="2" indent="-180975"/>
            <a:r>
              <a:rPr lang="en-GB" dirty="0" smtClean="0"/>
              <a:t>Risk assessment and control, risk modelling</a:t>
            </a:r>
          </a:p>
          <a:p>
            <a:pPr marL="539750" lvl="2" indent="-180975"/>
            <a:r>
              <a:rPr lang="en-GB" dirty="0" smtClean="0"/>
              <a:t>Impact of effluent to nature and health</a:t>
            </a:r>
          </a:p>
          <a:p>
            <a:pPr marL="539750" lvl="2" indent="-180975"/>
            <a:r>
              <a:rPr lang="en-GB" dirty="0" smtClean="0"/>
              <a:t>Low water consumption solutions</a:t>
            </a:r>
          </a:p>
          <a:p>
            <a:pPr marL="539750" lvl="2" indent="-180975"/>
            <a:r>
              <a:rPr lang="en-GB" dirty="0" smtClean="0"/>
              <a:t>Usability and cost-efficiency of the solutions</a:t>
            </a:r>
          </a:p>
          <a:p>
            <a:pPr marL="539750" lvl="2" indent="-180975"/>
            <a:r>
              <a:rPr lang="en-GB" dirty="0" smtClean="0"/>
              <a:t>Service concepts</a:t>
            </a:r>
          </a:p>
          <a:p>
            <a:pPr marL="539750" lvl="2" indent="-180975">
              <a:buNone/>
            </a:pPr>
            <a:endParaRPr lang="en-GB" dirty="0" smtClean="0"/>
          </a:p>
          <a:p>
            <a:pPr marL="180975" lvl="1" indent="-180975">
              <a:buSzPct val="80000"/>
              <a:buFontTx/>
              <a:buChar char="•"/>
            </a:pPr>
            <a:r>
              <a:rPr lang="fi-FI" dirty="0" smtClean="0">
                <a:hlinkClick r:id="rId2"/>
              </a:rPr>
              <a:t>http</a:t>
            </a:r>
            <a:r>
              <a:rPr lang="fi-FI" dirty="0" smtClean="0">
                <a:hlinkClick r:id="rId2"/>
              </a:rPr>
              <a:t>://</a:t>
            </a:r>
            <a:r>
              <a:rPr lang="fi-FI" dirty="0" smtClean="0">
                <a:hlinkClick r:id="rId2"/>
              </a:rPr>
              <a:t>projects.gtk.fi/kaivosvesiverkosto/index.html</a:t>
            </a:r>
            <a:r>
              <a:rPr lang="fi-FI" dirty="0" smtClean="0"/>
              <a:t> (in </a:t>
            </a:r>
            <a:r>
              <a:rPr lang="fi-FI" dirty="0" err="1" smtClean="0"/>
              <a:t>F</a:t>
            </a:r>
            <a:r>
              <a:rPr lang="fi-FI" dirty="0" err="1" smtClean="0"/>
              <a:t>innish</a:t>
            </a:r>
            <a:r>
              <a:rPr lang="fi-FI" dirty="0" smtClean="0"/>
              <a:t>)</a:t>
            </a:r>
          </a:p>
          <a:p>
            <a:pPr marL="180975" lvl="1" indent="-180975">
              <a:buSzPct val="80000"/>
              <a:buFontTx/>
              <a:buChar char="•"/>
            </a:pPr>
            <a:r>
              <a:rPr lang="fi-FI" dirty="0" err="1" smtClean="0"/>
              <a:t>More</a:t>
            </a:r>
            <a:r>
              <a:rPr lang="fi-FI" dirty="0" smtClean="0"/>
              <a:t> </a:t>
            </a:r>
            <a:r>
              <a:rPr lang="fi-FI" dirty="0" err="1" smtClean="0"/>
              <a:t>information</a:t>
            </a:r>
            <a:r>
              <a:rPr lang="fi-FI" dirty="0" smtClean="0"/>
              <a:t> </a:t>
            </a:r>
            <a:r>
              <a:rPr lang="fi-FI" dirty="0" err="1" smtClean="0"/>
              <a:t>antti.pasanen@gtk.fi</a:t>
            </a:r>
            <a:endParaRPr lang="fi-FI" dirty="0" smtClean="0"/>
          </a:p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fld id="{64C32B53-6D0D-4927-9C33-566CB3DBBF9E}" type="datetime1">
              <a:rPr lang="fi-FI" smtClean="0"/>
              <a:pPr/>
              <a:t>16.5.2014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B14F82-EAF2-4275-B809-9DA53700D33D}" type="slidenum">
              <a:rPr lang="fi-FI" smtClean="0"/>
              <a:pPr/>
              <a:t>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i-FI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TK_kalvopohja-Office2007">
  <a:themeElements>
    <a:clrScheme name="GTK">
      <a:dk1>
        <a:srgbClr val="000000"/>
      </a:dk1>
      <a:lt1>
        <a:srgbClr val="FFFFFF"/>
      </a:lt1>
      <a:dk2>
        <a:srgbClr val="000000"/>
      </a:dk2>
      <a:lt2>
        <a:srgbClr val="868686"/>
      </a:lt2>
      <a:accent1>
        <a:srgbClr val="037672"/>
      </a:accent1>
      <a:accent2>
        <a:srgbClr val="FFB400"/>
      </a:accent2>
      <a:accent3>
        <a:srgbClr val="363636"/>
      </a:accent3>
      <a:accent4>
        <a:srgbClr val="337298"/>
      </a:accent4>
      <a:accent5>
        <a:srgbClr val="3CA3CD"/>
      </a:accent5>
      <a:accent6>
        <a:srgbClr val="A9A57C"/>
      </a:accent6>
      <a:hlink>
        <a:srgbClr val="037672"/>
      </a:hlink>
      <a:folHlink>
        <a:srgbClr val="363636"/>
      </a:folHlink>
    </a:clrScheme>
    <a:fontScheme name="GTK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3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GTK 1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037672"/>
        </a:accent1>
        <a:accent2>
          <a:srgbClr val="FFB400"/>
        </a:accent2>
        <a:accent3>
          <a:srgbClr val="FFFFFF"/>
        </a:accent3>
        <a:accent4>
          <a:srgbClr val="000000"/>
        </a:accent4>
        <a:accent5>
          <a:srgbClr val="AABDBC"/>
        </a:accent5>
        <a:accent6>
          <a:srgbClr val="E7A300"/>
        </a:accent6>
        <a:hlink>
          <a:srgbClr val="363636"/>
        </a:hlink>
        <a:folHlink>
          <a:srgbClr val="A9A57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GTK">
      <a:dk1>
        <a:srgbClr val="000000"/>
      </a:dk1>
      <a:lt1>
        <a:srgbClr val="FFFFFF"/>
      </a:lt1>
      <a:dk2>
        <a:srgbClr val="000000"/>
      </a:dk2>
      <a:lt2>
        <a:srgbClr val="868686"/>
      </a:lt2>
      <a:accent1>
        <a:srgbClr val="037672"/>
      </a:accent1>
      <a:accent2>
        <a:srgbClr val="FFB400"/>
      </a:accent2>
      <a:accent3>
        <a:srgbClr val="363636"/>
      </a:accent3>
      <a:accent4>
        <a:srgbClr val="337298"/>
      </a:accent4>
      <a:accent5>
        <a:srgbClr val="3CA3CD"/>
      </a:accent5>
      <a:accent6>
        <a:srgbClr val="A9A57C"/>
      </a:accent6>
      <a:hlink>
        <a:srgbClr val="037672"/>
      </a:hlink>
      <a:folHlink>
        <a:srgbClr val="363636"/>
      </a:folHlink>
    </a:clrScheme>
    <a:fontScheme name="GTK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GTK">
      <a:dk1>
        <a:srgbClr val="000000"/>
      </a:dk1>
      <a:lt1>
        <a:srgbClr val="FFFFFF"/>
      </a:lt1>
      <a:dk2>
        <a:srgbClr val="000000"/>
      </a:dk2>
      <a:lt2>
        <a:srgbClr val="868686"/>
      </a:lt2>
      <a:accent1>
        <a:srgbClr val="037672"/>
      </a:accent1>
      <a:accent2>
        <a:srgbClr val="FFB400"/>
      </a:accent2>
      <a:accent3>
        <a:srgbClr val="363636"/>
      </a:accent3>
      <a:accent4>
        <a:srgbClr val="337298"/>
      </a:accent4>
      <a:accent5>
        <a:srgbClr val="3CA3CD"/>
      </a:accent5>
      <a:accent6>
        <a:srgbClr val="A9A57C"/>
      </a:accent6>
      <a:hlink>
        <a:srgbClr val="037672"/>
      </a:hlink>
      <a:folHlink>
        <a:srgbClr val="363636"/>
      </a:folHlink>
    </a:clrScheme>
    <a:fontScheme name="GTK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GTK_kalvopohja-Office2007</Template>
  <TotalTime>25</TotalTime>
  <Words>139</Words>
  <Application>Microsoft Office PowerPoint</Application>
  <PresentationFormat>A4 Paper (210x297 mm)</PresentationFormat>
  <Paragraphs>32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GTK_kalvopohja-Office2007</vt:lpstr>
      <vt:lpstr>Finnish mine water network</vt:lpstr>
      <vt:lpstr>Finnish mine water network</vt:lpstr>
      <vt:lpstr>Finnish mine water network</vt:lpstr>
    </vt:vector>
  </TitlesOfParts>
  <Company>Geological Survey of Finland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Kaivosvesiverkosto</dc:title>
  <dc:creator>Antti Pasanen</dc:creator>
  <dc:description>office 2007/2010</dc:description>
  <cp:lastModifiedBy>Antti Pasanen</cp:lastModifiedBy>
  <cp:revision>4</cp:revision>
  <cp:lastPrinted>2011-11-10T10:08:24Z</cp:lastPrinted>
  <dcterms:created xsi:type="dcterms:W3CDTF">2014-05-16T07:55:45Z</dcterms:created>
  <dcterms:modified xsi:type="dcterms:W3CDTF">2014-05-16T09:28:47Z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umberOfSlides">
    <vt:i4>9</vt:i4>
  </property>
  <property fmtid="{D5CDD505-2E9C-101B-9397-08002B2CF9AE}" pid="3" name="RevisionCount">
    <vt:i4>1</vt:i4>
  </property>
</Properties>
</file>